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70" r:id="rId2"/>
    <p:sldId id="272" r:id="rId3"/>
    <p:sldId id="297" r:id="rId4"/>
    <p:sldId id="258" r:id="rId5"/>
    <p:sldId id="275" r:id="rId6"/>
    <p:sldId id="289" r:id="rId7"/>
    <p:sldId id="284" r:id="rId8"/>
    <p:sldId id="285" r:id="rId9"/>
    <p:sldId id="287" r:id="rId10"/>
    <p:sldId id="291" r:id="rId11"/>
    <p:sldId id="294" r:id="rId12"/>
    <p:sldId id="296" r:id="rId13"/>
  </p:sldIdLst>
  <p:sldSz cx="12192000" cy="6858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Sen" pitchFamily="2" charset="0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655" autoAdjust="0"/>
  </p:normalViewPr>
  <p:slideViewPr>
    <p:cSldViewPr snapToGrid="0">
      <p:cViewPr>
        <p:scale>
          <a:sx n="66" d="100"/>
          <a:sy n="66" d="100"/>
        </p:scale>
        <p:origin x="2172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pPr/>
              <a:t>23. 2. 2022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vyber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  <a:endParaRPr lang="en-GB" noProof="0" dirty="0"/>
          </a:p>
          <a:p>
            <a:r>
              <a:rPr lang="en-GB" noProof="0" dirty="0"/>
              <a:t>O</a:t>
            </a:r>
            <a:r>
              <a:rPr lang="sk-SK" noProof="0" dirty="0"/>
              <a:t>krem navigácie, moja aplikácia uľahčí každodenný život študentom ale aj učiteľom spojením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Cieľom môjho projektu bolo vytvoriť praktickú aplikáciu pre študentov, ale aj učiteľov našej školy.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Aplikácia má obsahovať mapy školy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navigáciu medzi triedami 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prepojen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ú s dátami z EduPage a menu školskej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počas môjho štúdia častým problémom.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mapy</a:t>
            </a:r>
            <a:r>
              <a:rPr lang="sk-SK" sz="1200" baseline="0" dirty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navigáciu medzi všetkými učebňami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používateľ, teda študent, nemusel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endParaRPr lang="sk-SK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Aplikácia vytvorené vo Flutter</a:t>
            </a:r>
            <a:r>
              <a:rPr lang="en-GB" noProof="0" dirty="0"/>
              <a:t>i</a:t>
            </a:r>
            <a:r>
              <a:rPr lang="sk-SK" noProof="0" dirty="0"/>
              <a:t> sú multiplatformové, čiže bežia ako na </a:t>
            </a:r>
            <a:r>
              <a:rPr lang="sk-SK" b="1" noProof="0" dirty="0"/>
              <a:t>IOS</a:t>
            </a:r>
            <a:r>
              <a:rPr lang="sk-SK" noProof="0" dirty="0"/>
              <a:t> tak aj na zariadeniach s </a:t>
            </a:r>
            <a:r>
              <a:rPr lang="sk-SK" b="1" noProof="0" dirty="0"/>
              <a:t>Android</a:t>
            </a:r>
            <a:r>
              <a:rPr lang="sk-SK" noProof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b="0" noProof="0" dirty="0"/>
          </a:p>
          <a:p>
            <a:r>
              <a:rPr lang="sk-SK" b="0" noProof="0" dirty="0"/>
              <a:t>Flutter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Ďalej som využil Firebase.</a:t>
            </a:r>
            <a:br>
              <a:rPr lang="sk-SK" noProof="0" dirty="0"/>
            </a:br>
            <a:endParaRPr lang="sk-SK" noProof="0" dirty="0"/>
          </a:p>
          <a:p>
            <a:r>
              <a:rPr lang="sk-SK" noProof="0" dirty="0"/>
              <a:t>Hive</a:t>
            </a:r>
            <a:r>
              <a:rPr lang="sk-SK" baseline="0" noProof="0" dirty="0"/>
              <a:t> – balíček pre lokálnu databázu na zariadení</a:t>
            </a:r>
            <a:br>
              <a:rPr lang="sk-SK" noProof="0" dirty="0"/>
            </a:br>
            <a:r>
              <a:rPr lang="sk-SK" noProof="0" dirty="0"/>
              <a:t>Figma</a:t>
            </a:r>
            <a:r>
              <a:rPr lang="sk-SK" baseline="0" noProof="0" dirty="0"/>
              <a:t> – návrh aplikácie</a:t>
            </a:r>
            <a:br>
              <a:rPr lang="sk-SK" noProof="0" dirty="0"/>
            </a:br>
            <a:r>
              <a:rPr lang="sk-SK" noProof="0" dirty="0"/>
              <a:t>Git</a:t>
            </a:r>
            <a:r>
              <a:rPr lang="sk-SK" baseline="0" noProof="0" dirty="0"/>
              <a:t> - </a:t>
            </a:r>
            <a:r>
              <a:rPr lang="sk-SK" noProof="0" dirty="0"/>
              <a:t>Zálohovanie a verziovanie kódu, </a:t>
            </a:r>
            <a:br>
              <a:rPr lang="sk-SK" noProof="0" dirty="0"/>
            </a:br>
            <a:r>
              <a:rPr lang="sk-SK" noProof="0" dirty="0"/>
              <a:t>VSCode</a:t>
            </a:r>
            <a:r>
              <a:rPr lang="sk-SK" baseline="0" noProof="0" dirty="0"/>
              <a:t>- </a:t>
            </a:r>
            <a:r>
              <a:rPr lang="sk-SK" noProof="0" dirty="0"/>
              <a:t>preferovaný editor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využívam služby Firebase.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 potreby platenia poskytuje všetky funkcionality ktoré v mojom projekte potrebujem.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a prihlasovanie je možné dvoma spôsobmi, pomocou emailu a hesla, a pomocou účtu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je rýchly proces, pri ktorom nový používateľ zadá svoje prihlasovacie údaje do EduPage a vyberie predvolený jazyk.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Následné prihlasovanie po zaregistrovaní spočíva už iba v stlačení jedného tlačidla.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Z Aktuálneho </a:t>
            </a:r>
            <a:r>
              <a:rPr lang="sk-SK" b="1" noProof="0" dirty="0"/>
              <a:t>rozvrhu.</a:t>
            </a:r>
          </a:p>
          <a:p>
            <a:endParaRPr lang="sk-SK" noProof="0" dirty="0"/>
          </a:p>
          <a:p>
            <a:r>
              <a:rPr lang="sk-SK" noProof="0" dirty="0"/>
              <a:t>Z dnešného menu jedálne.</a:t>
            </a:r>
          </a:p>
          <a:p>
            <a:endParaRPr lang="sk-SK" noProof="0" dirty="0"/>
          </a:p>
          <a:p>
            <a:r>
              <a:rPr lang="sk-SK" noProof="0" dirty="0"/>
              <a:t>A z menu máp a navigácie.</a:t>
            </a:r>
          </a:p>
          <a:p>
            <a:endParaRPr lang="sk-SK" noProof="0" dirty="0"/>
          </a:p>
          <a:p>
            <a:r>
              <a:rPr lang="sk-SK" noProof="0" dirty="0"/>
              <a:t>Z domovskej obrazovky je prístupný aj </a:t>
            </a:r>
            <a:r>
              <a:rPr lang="sk-SK" b="1" noProof="0" dirty="0"/>
              <a:t>Drawer.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Prvým krokom vývoja funkcionality máp a navigácie bolo vytvorenie plánov všetkých budov školy</a:t>
            </a:r>
            <a:r>
              <a:rPr lang="en-GB" noProof="0" dirty="0"/>
              <a:t>.</a:t>
            </a:r>
            <a:endParaRPr lang="sk-SK" noProof="0" dirty="0"/>
          </a:p>
          <a:p>
            <a:endParaRPr lang="sk-SK" noProof="0" dirty="0"/>
          </a:p>
          <a:p>
            <a:r>
              <a:rPr lang="sk-SK" noProof="0" dirty="0"/>
              <a:t>Plány školy som získal vďaka konzultantke môjho projektu, pani profesorke Polákovej.  Za čo by som jej aj takto chcel poďakovať.</a:t>
            </a:r>
          </a:p>
          <a:p>
            <a:endParaRPr lang="sk-SK" noProof="0" dirty="0"/>
          </a:p>
          <a:p>
            <a:r>
              <a:rPr lang="sk-SK" noProof="0" dirty="0"/>
              <a:t>Tieto plány síce neboli vždy presné, pretože boli naskenovane z papiera, nerovné a ich prekresľovanie bolo náročne.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vytváranie navigačných bodov a ich zakreslenie do plánov. </a:t>
            </a:r>
          </a:p>
          <a:p>
            <a:endParaRPr lang="sk-SK" noProof="0" dirty="0"/>
          </a:p>
          <a:p>
            <a:r>
              <a:rPr lang="sk-SK" noProof="0" dirty="0"/>
              <a:t>Po tom ako som vytvoril všetkých 208 bodov, som všetky tieto body zapísal do kódu.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Ďalším krokom bolo prepojenie týchto bodov.</a:t>
            </a:r>
          </a:p>
          <a:p>
            <a:endParaRPr lang="sk-SK" noProof="0" dirty="0"/>
          </a:p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vhodného formátu.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V kóde sú prepojenia uložené</a:t>
            </a:r>
            <a:r>
              <a:rPr lang="en-GB" noProof="0" dirty="0"/>
              <a:t>e</a:t>
            </a:r>
            <a:r>
              <a:rPr lang="sk-SK" noProof="0" dirty="0"/>
              <a:t> vo formáte mapy.</a:t>
            </a:r>
            <a:br>
              <a:rPr lang="sk-SK" noProof="0" dirty="0"/>
            </a:br>
            <a:r>
              <a:rPr lang="sk-SK" noProof="0" dirty="0"/>
              <a:t>Kľúčom tejto mapy je názov navigačného bodu, a hodnotou je mapa, ktorá obsahuje všetky susedné body a </a:t>
            </a:r>
            <a:r>
              <a:rPr lang="en-GB" noProof="0" dirty="0"/>
              <a:t>ich </a:t>
            </a:r>
            <a:r>
              <a:rPr lang="sk-SK" noProof="0" dirty="0"/>
              <a:t>vzdialenosť.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86709E27-06FC-46A9-B3E9-4BD5AF9BB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0000">
            <a:off x="6182302" y="2059584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9 -0.06504 L -0.13945 0.71134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3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Aft>
                <a:spcPts val="800"/>
              </a:spcAft>
              <a:buFontTx/>
              <a:buChar char="-"/>
            </a:pPr>
            <a:r>
              <a:rPr lang="en-US" sz="4000" dirty="0">
                <a:latin typeface="Sen" pitchFamily="2" charset="0"/>
                <a:cs typeface="Times New Roman" panose="02020603050405020304" pitchFamily="18" charset="0"/>
              </a:rPr>
              <a:t>Mobiln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Mapy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en-GB" sz="4000" dirty="0">
                <a:latin typeface="Sen" pitchFamily="2" charset="0"/>
                <a:cs typeface="Times New Roman" panose="02020603050405020304" pitchFamily="18" charset="0"/>
              </a:rPr>
              <a:t>Prepojenie s 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EduPage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	Osobná skúsenosť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Opýtanie sa spolužiakov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1" y="767822"/>
            <a:ext cx="2892231" cy="5979600"/>
          </a:xfrm>
          <a:prstGeom prst="rect">
            <a:avLst/>
          </a:prstGeom>
        </p:spPr>
      </p:pic>
      <p:sp>
        <p:nvSpPr>
          <p:cNvPr id="5" name="Zástupný objekt pre obsah 2">
            <a:extLst>
              <a:ext uri="{FF2B5EF4-FFF2-40B4-BE49-F238E27FC236}">
                <a16:creationId xmlns:a16="http://schemas.microsoft.com/office/drawing/2014/main" id="{B4C71791-3F13-44D5-83BD-24024009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77" y="1231418"/>
            <a:ext cx="5330372" cy="5052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BECDD5D4-66FC-40AC-82F7-07B93F23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178" y="767821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25" name="Skupina 24">
            <a:extLst>
              <a:ext uri="{FF2B5EF4-FFF2-40B4-BE49-F238E27FC236}">
                <a16:creationId xmlns:a16="http://schemas.microsoft.com/office/drawing/2014/main" id="{158B7C4B-FC38-483A-AB65-50383061C9DC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24" name="Grafický objekt 23">
              <a:extLst>
                <a:ext uri="{FF2B5EF4-FFF2-40B4-BE49-F238E27FC236}">
                  <a16:creationId xmlns:a16="http://schemas.microsoft.com/office/drawing/2014/main" id="{13A9ED6E-53EA-40FE-9AC5-241BF7C6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1C42BFD-A81D-435F-AB32-41B585859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194" r="7175" b="28743"/>
          <a:stretch/>
        </p:blipFill>
        <p:spPr>
          <a:xfrm>
            <a:off x="724502" y="666749"/>
            <a:ext cx="5568859" cy="5958547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A25D128B-1495-487F-8F53-2C2DCA2066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76" t="21110" r="10719" b="19587"/>
          <a:stretch/>
        </p:blipFill>
        <p:spPr>
          <a:xfrm>
            <a:off x="6782867" y="1307634"/>
            <a:ext cx="5002686" cy="53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2601</TotalTime>
  <Words>959</Words>
  <Application>Microsoft Office PowerPoint</Application>
  <PresentationFormat>Širokouhlá</PresentationFormat>
  <Paragraphs>143</Paragraphs>
  <Slides>12</Slides>
  <Notes>12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12</vt:i4>
      </vt:variant>
    </vt:vector>
  </HeadingPairs>
  <TitlesOfParts>
    <vt:vector size="20" baseType="lpstr">
      <vt:lpstr>Consolas</vt:lpstr>
      <vt:lpstr>Calibri Light</vt:lpstr>
      <vt:lpstr>Sen</vt:lpstr>
      <vt:lpstr>Calibri</vt:lpstr>
      <vt:lpstr>Arial</vt:lpstr>
      <vt:lpstr>Times New Roman</vt:lpstr>
      <vt:lpstr>Arial Black</vt:lpstr>
      <vt:lpstr>Office Theme</vt:lpstr>
      <vt:lpstr>Mobilná aplikácia pre študentov SPŠE</vt:lpstr>
      <vt:lpstr>Ciele práce</vt:lpstr>
      <vt:lpstr>Dôvod výberu témy</vt:lpstr>
      <vt:lpstr>Implementácia</vt:lpstr>
      <vt:lpstr>Prihlasovanie a registrácia</vt:lpstr>
      <vt:lpstr>Domovská obrazovka</vt:lpstr>
      <vt:lpstr>Vytvorenie máp</vt:lpstr>
      <vt:lpstr>Vytvorenie navigačných  bodov</vt:lpstr>
      <vt:lpstr>Dijkstrov algoritmus</vt:lpstr>
      <vt:lpstr>Obrazovky navigácie a mapy</vt:lpstr>
      <vt:lpstr>Využitie a výsledky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116</cp:revision>
  <dcterms:created xsi:type="dcterms:W3CDTF">2021-04-19T09:39:24Z</dcterms:created>
  <dcterms:modified xsi:type="dcterms:W3CDTF">2022-02-23T20:02:57Z</dcterms:modified>
</cp:coreProperties>
</file>